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8"/>
  </p:notesMasterIdLst>
  <p:sldIdLst>
    <p:sldId id="441" r:id="rId5"/>
    <p:sldId id="540" r:id="rId6"/>
    <p:sldId id="442" r:id="rId7"/>
    <p:sldId id="343" r:id="rId8"/>
    <p:sldId id="443" r:id="rId9"/>
    <p:sldId id="444" r:id="rId10"/>
    <p:sldId id="445" r:id="rId11"/>
    <p:sldId id="547" r:id="rId12"/>
    <p:sldId id="549" r:id="rId13"/>
    <p:sldId id="546" r:id="rId14"/>
    <p:sldId id="551" r:id="rId15"/>
    <p:sldId id="542" r:id="rId16"/>
    <p:sldId id="348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40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1620" userDrawn="1">
          <p15:clr>
            <a:srgbClr val="A4A3A4"/>
          </p15:clr>
        </p15:guide>
        <p15:guide id="4" orient="horz" pos="660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B757"/>
    <a:srgbClr val="FFC475"/>
    <a:srgbClr val="FFB44F"/>
    <a:srgbClr val="FFC679"/>
    <a:srgbClr val="FFCD8B"/>
    <a:srgbClr val="FFC981"/>
    <a:srgbClr val="FFD9A7"/>
    <a:srgbClr val="223366"/>
    <a:srgbClr val="2131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965" autoAdjust="0"/>
  </p:normalViewPr>
  <p:slideViewPr>
    <p:cSldViewPr snapToGrid="0">
      <p:cViewPr varScale="1">
        <p:scale>
          <a:sx n="101" d="100"/>
          <a:sy n="101" d="100"/>
        </p:scale>
        <p:origin x="922" y="72"/>
      </p:cViewPr>
      <p:guideLst>
        <p:guide orient="horz" pos="540"/>
        <p:guide pos="144"/>
        <p:guide orient="horz" pos="1620"/>
        <p:guide orient="horz" pos="6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slide" Target="slides/slide9.xml" /><Relationship Id="rId18" Type="http://schemas.openxmlformats.org/officeDocument/2006/relationships/notesMaster" Target="notesMasters/notesMaster1.xml" /><Relationship Id="rId51" Type="http://schemas.openxmlformats.org/officeDocument/2006/relationships/tableStyles" Target="tableStyles.xml" /><Relationship Id="rId3" Type="http://schemas.openxmlformats.org/officeDocument/2006/relationships/customXml" Target="../customXml/item3.xml" /><Relationship Id="rId47" Type="http://customschemas.google.com/relationships/presentationmetadata" Target="metadata" /><Relationship Id="rId50" Type="http://schemas.openxmlformats.org/officeDocument/2006/relationships/theme" Target="theme/theme1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slide" Target="slides/slide13.xml" /><Relationship Id="rId2" Type="http://schemas.openxmlformats.org/officeDocument/2006/relationships/customXml" Target="../customXml/item2.xml" /><Relationship Id="rId16" Type="http://schemas.openxmlformats.org/officeDocument/2006/relationships/slide" Target="slides/slide12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5" Type="http://schemas.openxmlformats.org/officeDocument/2006/relationships/slide" Target="slides/slide1.xml" /><Relationship Id="rId15" Type="http://schemas.openxmlformats.org/officeDocument/2006/relationships/slide" Target="slides/slide11.xml" /><Relationship Id="rId49" Type="http://schemas.openxmlformats.org/officeDocument/2006/relationships/viewProps" Target="viewProps.xml" /><Relationship Id="rId10" Type="http://schemas.openxmlformats.org/officeDocument/2006/relationships/slide" Target="slides/slide6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Relationship Id="rId48" Type="http://schemas.openxmlformats.org/officeDocument/2006/relationships/presProps" Target="presProps.xml" 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sv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="1" dirty="0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58750" indent="0">
              <a:lnSpc>
                <a:spcPct val="100000"/>
              </a:lnSpc>
              <a:spcBef>
                <a:spcPts val="600"/>
              </a:spcBef>
              <a:buNone/>
              <a:tabLst>
                <a:tab pos="0" algn="l"/>
              </a:tabLst>
            </a:pPr>
            <a:endParaRPr lang="en-US" sz="2800" b="0" strike="noStrike" dirty="0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10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0953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58750" indent="0">
              <a:lnSpc>
                <a:spcPct val="100000"/>
              </a:lnSpc>
              <a:spcBef>
                <a:spcPts val="600"/>
              </a:spcBef>
              <a:buNone/>
              <a:tabLst>
                <a:tab pos="0" algn="l"/>
              </a:tabLst>
            </a:pPr>
            <a:endParaRPr lang="en-US" sz="2800" b="0" strike="noStrike" dirty="0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11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44541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None/>
              <a:tabLst>
                <a:tab pos="0" algn="l"/>
              </a:tabLst>
              <a:defRPr/>
            </a:pPr>
            <a:r>
              <a:rPr lang="en-US" sz="1100" b="1" dirty="0">
                <a:solidFill>
                  <a:srgbClr val="213163"/>
                </a:solidFill>
              </a:rPr>
              <a:t>Reference</a:t>
            </a:r>
            <a:endParaRPr lang="en-US" sz="1100" dirty="0"/>
          </a:p>
          <a:p>
            <a:pPr marL="173736" indent="-173736">
              <a:buFont typeface="Arial" panose="020B0604020202020204" pitchFamily="34" charset="0"/>
              <a:buChar char="•"/>
              <a:tabLst>
                <a:tab pos="0" algn="l"/>
              </a:tabLst>
            </a:pPr>
            <a:endParaRPr lang="en-IN" sz="1100" spc="-1" dirty="0"/>
          </a:p>
          <a:p>
            <a:pPr marL="173736" indent="-173736"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1100" spc="-1" dirty="0"/>
              <a:t>These are the references for this session.</a:t>
            </a:r>
            <a:endParaRPr lang="en-IN" sz="1100" b="0" strike="noStrike" spc="-1" dirty="0">
              <a:latin typeface="Arial"/>
            </a:endParaRPr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142291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13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5314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98277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99952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endParaRPr lang="en-GB" sz="11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98277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endParaRPr lang="en-GB" sz="11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35051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endParaRPr lang="en-GB" sz="11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55919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endParaRPr lang="en-GB" sz="11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253411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58750" indent="0">
              <a:lnSpc>
                <a:spcPct val="100000"/>
              </a:lnSpc>
              <a:spcBef>
                <a:spcPts val="600"/>
              </a:spcBef>
              <a:buNone/>
              <a:tabLst>
                <a:tab pos="0" algn="l"/>
              </a:tabLst>
            </a:pPr>
            <a:endParaRPr lang="en-US" sz="2800" b="0" strike="noStrike" dirty="0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8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39119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58750" indent="0">
              <a:lnSpc>
                <a:spcPct val="100000"/>
              </a:lnSpc>
              <a:spcBef>
                <a:spcPts val="600"/>
              </a:spcBef>
              <a:buNone/>
              <a:tabLst>
                <a:tab pos="0" algn="l"/>
              </a:tabLst>
            </a:pPr>
            <a:endParaRPr lang="en-US" sz="2800" b="0" strike="noStrike" dirty="0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9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89285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image" Target="../media/image1.png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E0B35B3-AEBD-92A2-58E3-D360531C0DA8}"/>
              </a:ext>
            </a:extLst>
          </p:cNvPr>
          <p:cNvSpPr/>
          <p:nvPr userDrawn="1"/>
        </p:nvSpPr>
        <p:spPr>
          <a:xfrm>
            <a:off x="0" y="-2072"/>
            <a:ext cx="7090229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78B11-4E35-E2A0-7DE6-D1FFCEA29473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46862-33CE-BD86-2719-518AEFE5FD57}"/>
              </a:ext>
            </a:extLst>
          </p:cNvPr>
          <p:cNvSpPr txBox="1"/>
          <p:nvPr userDrawn="1"/>
        </p:nvSpPr>
        <p:spPr>
          <a:xfrm>
            <a:off x="132080" y="65687"/>
            <a:ext cx="3883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Face Emotion and Age Detection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A2643DE-8290-F9D8-54E3-D7B0F9AB8369}"/>
              </a:ext>
            </a:extLst>
          </p:cNvPr>
          <p:cNvSpPr/>
          <p:nvPr userDrawn="1"/>
        </p:nvSpPr>
        <p:spPr>
          <a:xfrm>
            <a:off x="9027886" y="0"/>
            <a:ext cx="116114" cy="467289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88529A-B419-DA4B-5F2D-19BE77562210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35308" y="49810"/>
            <a:ext cx="1245494" cy="405088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2" r:id="rId2"/>
    <p:sldLayoutId id="2147483653" r:id="rId3"/>
    <p:sldLayoutId id="2147483654" r:id="rId4"/>
    <p:sldLayoutId id="2147483668" r:id="rId5"/>
    <p:sldLayoutId id="2147483669" r:id="rId6"/>
    <p:sldLayoutId id="2147483670" r:id="rId7"/>
    <p:sldLayoutId id="2147483656" r:id="rId8"/>
    <p:sldLayoutId id="2147483657" r:id="rId9"/>
    <p:sldLayoutId id="2147483659" r:id="rId10"/>
    <p:sldLayoutId id="2147483674" r:id="rId11"/>
    <p:sldLayoutId id="214748368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 /><Relationship Id="rId3" Type="http://schemas.openxmlformats.org/officeDocument/2006/relationships/image" Target="../media/image2.jpg" /><Relationship Id="rId7" Type="http://schemas.openxmlformats.org/officeDocument/2006/relationships/image" Target="../media/image6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2.xml" /><Relationship Id="rId6" Type="http://schemas.openxmlformats.org/officeDocument/2006/relationships/image" Target="../media/image5.png" /><Relationship Id="rId5" Type="http://schemas.openxmlformats.org/officeDocument/2006/relationships/image" Target="../media/image4.png" /><Relationship Id="rId4" Type="http://schemas.openxmlformats.org/officeDocument/2006/relationships/image" Target="../media/image3.pn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22.jpe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24.jpe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 /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1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10.jpe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13.jpeg" /><Relationship Id="rId4" Type="http://schemas.openxmlformats.org/officeDocument/2006/relationships/image" Target="../media/image12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16.jpeg" /><Relationship Id="rId4" Type="http://schemas.openxmlformats.org/officeDocument/2006/relationships/image" Target="../media/image15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19.jpeg" /><Relationship Id="rId4" Type="http://schemas.openxmlformats.org/officeDocument/2006/relationships/image" Target="../media/image18.sv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1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B95211D9-145E-FE38-EA91-7A1CD272EA45}"/>
              </a:ext>
            </a:extLst>
          </p:cNvPr>
          <p:cNvGrpSpPr/>
          <p:nvPr/>
        </p:nvGrpSpPr>
        <p:grpSpPr>
          <a:xfrm>
            <a:off x="-35560" y="-5989"/>
            <a:ext cx="9215120" cy="5231678"/>
            <a:chOff x="-13523" y="-66567"/>
            <a:chExt cx="9215120" cy="5231678"/>
          </a:xfrm>
        </p:grpSpPr>
        <p:pic>
          <p:nvPicPr>
            <p:cNvPr id="4" name="Picture 3" descr="A blue circle with icons and circles&#10;&#10;Description automatically generated with medium confidence">
              <a:extLst>
                <a:ext uri="{FF2B5EF4-FFF2-40B4-BE49-F238E27FC236}">
                  <a16:creationId xmlns:a16="http://schemas.microsoft.com/office/drawing/2014/main" id="{E4E07D06-9BE6-3EC7-9606-B9973609D6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5546"/>
            <a:stretch/>
          </p:blipFill>
          <p:spPr>
            <a:xfrm>
              <a:off x="-10160" y="-66567"/>
              <a:ext cx="9208395" cy="517972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0348CE6-A880-CAA1-F07C-92917E10344B}"/>
                </a:ext>
              </a:extLst>
            </p:cNvPr>
            <p:cNvSpPr/>
            <p:nvPr/>
          </p:nvSpPr>
          <p:spPr>
            <a:xfrm>
              <a:off x="-13523" y="-59125"/>
              <a:ext cx="9215120" cy="5224236"/>
            </a:xfrm>
            <a:prstGeom prst="rect">
              <a:avLst/>
            </a:prstGeom>
            <a:solidFill>
              <a:srgbClr val="002060">
                <a:alpha val="9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" name="Google Shape;61;p13">
            <a:extLst>
              <a:ext uri="{FF2B5EF4-FFF2-40B4-BE49-F238E27FC236}">
                <a16:creationId xmlns:a16="http://schemas.microsoft.com/office/drawing/2014/main" id="{8C818BBF-2EBD-9F55-EA9F-5999A4D1C95B}"/>
              </a:ext>
            </a:extLst>
          </p:cNvPr>
          <p:cNvSpPr/>
          <p:nvPr/>
        </p:nvSpPr>
        <p:spPr>
          <a:xfrm>
            <a:off x="1122744" y="452966"/>
            <a:ext cx="6898511" cy="3407841"/>
          </a:xfrm>
          <a:prstGeom prst="roundRect">
            <a:avLst>
              <a:gd name="adj" fmla="val 8142"/>
            </a:avLst>
          </a:prstGeom>
          <a:solidFill>
            <a:srgbClr val="E5EEFF"/>
          </a:solidFill>
          <a:ln w="25400" cap="flat" cmpd="sng">
            <a:solidFill>
              <a:srgbClr val="9BDBF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" name="Google Shape;62;p13">
            <a:extLst>
              <a:ext uri="{FF2B5EF4-FFF2-40B4-BE49-F238E27FC236}">
                <a16:creationId xmlns:a16="http://schemas.microsoft.com/office/drawing/2014/main" id="{36719900-D0D9-09E3-CF83-B953F66E3009}"/>
              </a:ext>
            </a:extLst>
          </p:cNvPr>
          <p:cNvGrpSpPr/>
          <p:nvPr/>
        </p:nvGrpSpPr>
        <p:grpSpPr>
          <a:xfrm>
            <a:off x="1548292" y="982176"/>
            <a:ext cx="6047412" cy="601034"/>
            <a:chOff x="1567263" y="1495382"/>
            <a:chExt cx="6047412" cy="601034"/>
          </a:xfrm>
        </p:grpSpPr>
        <p:pic>
          <p:nvPicPr>
            <p:cNvPr id="16" name="Google Shape;63;p13" descr="A close up of a sign&#10;&#10;Description automatically generated">
              <a:extLst>
                <a:ext uri="{FF2B5EF4-FFF2-40B4-BE49-F238E27FC236}">
                  <a16:creationId xmlns:a16="http://schemas.microsoft.com/office/drawing/2014/main" id="{AA86E635-872E-36F2-1522-639362269964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755974" y="1620847"/>
              <a:ext cx="1163978" cy="38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64;p13">
              <a:extLst>
                <a:ext uri="{FF2B5EF4-FFF2-40B4-BE49-F238E27FC236}">
                  <a16:creationId xmlns:a16="http://schemas.microsoft.com/office/drawing/2014/main" id="{DCF6148C-3B84-7714-8945-D40BCDFF56F5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20551"/>
            <a:stretch/>
          </p:blipFill>
          <p:spPr>
            <a:xfrm>
              <a:off x="3675859" y="1608154"/>
              <a:ext cx="787775" cy="41449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9" name="Google Shape;65;p13">
              <a:extLst>
                <a:ext uri="{FF2B5EF4-FFF2-40B4-BE49-F238E27FC236}">
                  <a16:creationId xmlns:a16="http://schemas.microsoft.com/office/drawing/2014/main" id="{63CFCFD6-4BEB-E3CA-DBE3-70EE8B2BBD37}"/>
                </a:ext>
              </a:extLst>
            </p:cNvPr>
            <p:cNvCxnSpPr/>
            <p:nvPr/>
          </p:nvCxnSpPr>
          <p:spPr>
            <a:xfrm>
              <a:off x="4609804" y="1534389"/>
              <a:ext cx="0" cy="562027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" name="Google Shape;66;p13">
              <a:extLst>
                <a:ext uri="{FF2B5EF4-FFF2-40B4-BE49-F238E27FC236}">
                  <a16:creationId xmlns:a16="http://schemas.microsoft.com/office/drawing/2014/main" id="{2C72905D-8387-3934-EBB2-19F7F6FD6A9C}"/>
                </a:ext>
              </a:extLst>
            </p:cNvPr>
            <p:cNvCxnSpPr/>
            <p:nvPr/>
          </p:nvCxnSpPr>
          <p:spPr>
            <a:xfrm>
              <a:off x="6066122" y="1534389"/>
              <a:ext cx="0" cy="562027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21" name="Google Shape;67;p13">
              <a:extLst>
                <a:ext uri="{FF2B5EF4-FFF2-40B4-BE49-F238E27FC236}">
                  <a16:creationId xmlns:a16="http://schemas.microsoft.com/office/drawing/2014/main" id="{73294508-212E-C40B-D3CA-EBBDB4655C3E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212294" y="1633695"/>
              <a:ext cx="1402381" cy="36341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2" name="Google Shape;68;p13">
              <a:extLst>
                <a:ext uri="{FF2B5EF4-FFF2-40B4-BE49-F238E27FC236}">
                  <a16:creationId xmlns:a16="http://schemas.microsoft.com/office/drawing/2014/main" id="{8AE8650C-03C4-E2E4-8F77-BCD898AC1AEF}"/>
                </a:ext>
              </a:extLst>
            </p:cNvPr>
            <p:cNvCxnSpPr/>
            <p:nvPr/>
          </p:nvCxnSpPr>
          <p:spPr>
            <a:xfrm>
              <a:off x="3529689" y="1534389"/>
              <a:ext cx="0" cy="562027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23" name="Google Shape;69;p13" descr="A blue and black text&#10;&#10;Description automatically generated">
              <a:extLst>
                <a:ext uri="{FF2B5EF4-FFF2-40B4-BE49-F238E27FC236}">
                  <a16:creationId xmlns:a16="http://schemas.microsoft.com/office/drawing/2014/main" id="{20E68D56-827A-53B4-154B-AA7DEC9FAFE7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567263" y="1495382"/>
              <a:ext cx="1816256" cy="45406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" name="Google Shape;70;p13">
            <a:extLst>
              <a:ext uri="{FF2B5EF4-FFF2-40B4-BE49-F238E27FC236}">
                <a16:creationId xmlns:a16="http://schemas.microsoft.com/office/drawing/2014/main" id="{E4C9E616-B0C2-5EF1-C693-B568D7F762CD}"/>
              </a:ext>
            </a:extLst>
          </p:cNvPr>
          <p:cNvSpPr txBox="1"/>
          <p:nvPr/>
        </p:nvSpPr>
        <p:spPr>
          <a:xfrm>
            <a:off x="1199820" y="3962705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</a:rPr>
              <a:t>Student Details </a:t>
            </a:r>
            <a:endParaRPr lang="en-US" sz="1200" b="0" i="0" u="none" strike="noStrike" cap="none" dirty="0">
              <a:solidFill>
                <a:schemeClr val="bg1">
                  <a:lumMod val="9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8BCF8B7-52AB-B3FB-BD62-ABF520369315}"/>
              </a:ext>
            </a:extLst>
          </p:cNvPr>
          <p:cNvSpPr/>
          <p:nvPr/>
        </p:nvSpPr>
        <p:spPr>
          <a:xfrm>
            <a:off x="1642823" y="2778126"/>
            <a:ext cx="5858351" cy="934509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>
                <a:solidFill>
                  <a:schemeClr val="bg1">
                    <a:lumMod val="95000"/>
                  </a:schemeClr>
                </a:solidFill>
              </a:rPr>
              <a:t>E-COMMERCE SALES ANALYSIS 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43F787A-C1B9-4A5B-C50F-502754DD3886}"/>
              </a:ext>
            </a:extLst>
          </p:cNvPr>
          <p:cNvSpPr txBox="1"/>
          <p:nvPr/>
        </p:nvSpPr>
        <p:spPr>
          <a:xfrm>
            <a:off x="1281240" y="4231479"/>
            <a:ext cx="7447124" cy="6514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1100" dirty="0">
                <a:solidFill>
                  <a:schemeClr val="bg1"/>
                </a:solidFill>
              </a:rPr>
              <a:t>N</a:t>
            </a:r>
            <a:r>
              <a:rPr lang="en-IN" sz="1100" dirty="0">
                <a:solidFill>
                  <a:schemeClr val="bg1"/>
                </a:solidFill>
              </a:rPr>
              <a:t>AME: ELUMALAI A</a:t>
            </a:r>
            <a:endParaRPr lang="en-US" sz="1100" dirty="0">
              <a:solidFill>
                <a:schemeClr val="bg1"/>
              </a:solidFill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11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NM </a:t>
            </a:r>
            <a:r>
              <a:rPr lang="en-IN" sz="11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ID: au62821105006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1100" dirty="0">
                <a:solidFill>
                  <a:schemeClr val="bg1"/>
                </a:solidFill>
              </a:rPr>
              <a:t>C</a:t>
            </a:r>
            <a:r>
              <a:rPr lang="en-IN" sz="1100" dirty="0">
                <a:solidFill>
                  <a:schemeClr val="bg1"/>
                </a:solidFill>
              </a:rPr>
              <a:t>OLLEGE NAME: VARUVAN VADIVELAN INSTITUTE OF TECHNOLOGY </a:t>
            </a:r>
            <a:endParaRPr lang="en-US" sz="11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6FB6AFA-8395-5671-A976-DC0A7C9493C3}"/>
              </a:ext>
            </a:extLst>
          </p:cNvPr>
          <p:cNvCxnSpPr>
            <a:cxnSpLocks/>
          </p:cNvCxnSpPr>
          <p:nvPr/>
        </p:nvCxnSpPr>
        <p:spPr>
          <a:xfrm flipV="1">
            <a:off x="1122744" y="4194903"/>
            <a:ext cx="4529911" cy="14659"/>
          </a:xfrm>
          <a:prstGeom prst="line">
            <a:avLst/>
          </a:prstGeom>
          <a:ln w="3175">
            <a:solidFill>
              <a:srgbClr val="E5EEFF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C436A02F-1B73-4A21-43B2-A472DD02A9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37210" y="1670103"/>
            <a:ext cx="1443387" cy="10490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1;g5fab984687_2_0">
            <a:extLst>
              <a:ext uri="{FF2B5EF4-FFF2-40B4-BE49-F238E27FC236}">
                <a16:creationId xmlns:a16="http://schemas.microsoft.com/office/drawing/2014/main" id="{8D66D476-62A2-1223-50DE-D356C5F99B3C}"/>
              </a:ext>
            </a:extLst>
          </p:cNvPr>
          <p:cNvSpPr txBox="1">
            <a:spLocks/>
          </p:cNvSpPr>
          <p:nvPr/>
        </p:nvSpPr>
        <p:spPr>
          <a:xfrm>
            <a:off x="123208" y="573002"/>
            <a:ext cx="4448791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600" b="1" dirty="0">
                <a:solidFill>
                  <a:srgbClr val="213163"/>
                </a:solidFill>
              </a:rPr>
              <a:t>CONCLUSION :</a:t>
            </a:r>
            <a:endParaRPr lang="en-US" sz="1600" b="1" dirty="0">
              <a:solidFill>
                <a:srgbClr val="213163"/>
              </a:solidFill>
            </a:endParaRPr>
          </a:p>
        </p:txBody>
      </p:sp>
      <p:pic>
        <p:nvPicPr>
          <p:cNvPr id="6" name="Picture 2" descr="A pen and papers with check marks&#10;&#10;Description automatically generated">
            <a:extLst>
              <a:ext uri="{FF2B5EF4-FFF2-40B4-BE49-F238E27FC236}">
                <a16:creationId xmlns:a16="http://schemas.microsoft.com/office/drawing/2014/main" id="{4C4D4066-497F-313E-A4F6-1CB3E8DA9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4087" y="1061211"/>
            <a:ext cx="3040836" cy="2336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EA3569-B17D-C5B0-F19D-6E3DD186E2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98" y="1003609"/>
            <a:ext cx="4843067" cy="216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782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1;g5fab984687_2_0">
            <a:extLst>
              <a:ext uri="{FF2B5EF4-FFF2-40B4-BE49-F238E27FC236}">
                <a16:creationId xmlns:a16="http://schemas.microsoft.com/office/drawing/2014/main" id="{8D66D476-62A2-1223-50DE-D356C5F99B3C}"/>
              </a:ext>
            </a:extLst>
          </p:cNvPr>
          <p:cNvSpPr txBox="1">
            <a:spLocks/>
          </p:cNvSpPr>
          <p:nvPr/>
        </p:nvSpPr>
        <p:spPr>
          <a:xfrm>
            <a:off x="123208" y="573002"/>
            <a:ext cx="4448791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US" sz="1600" b="1" dirty="0">
                <a:solidFill>
                  <a:srgbClr val="213163"/>
                </a:solidFill>
              </a:rPr>
              <a:t>Future Scope</a:t>
            </a:r>
          </a:p>
        </p:txBody>
      </p:sp>
      <p:pic>
        <p:nvPicPr>
          <p:cNvPr id="4" name="Picture 2" descr="Abstract background with futuristic elements">
            <a:extLst>
              <a:ext uri="{FF2B5EF4-FFF2-40B4-BE49-F238E27FC236}">
                <a16:creationId xmlns:a16="http://schemas.microsoft.com/office/drawing/2014/main" id="{2DFFDD78-8193-B6B6-8529-33E2B45BE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739" y="1070342"/>
            <a:ext cx="3570436" cy="2694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7F07A1-755B-3D48-3104-C9E897FF44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08" y="1184352"/>
            <a:ext cx="4810214" cy="289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58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1;g5fab984687_2_0">
            <a:extLst>
              <a:ext uri="{FF2B5EF4-FFF2-40B4-BE49-F238E27FC236}">
                <a16:creationId xmlns:a16="http://schemas.microsoft.com/office/drawing/2014/main" id="{A7A03A39-BA45-DE51-2252-69EFA1EBDD4D}"/>
              </a:ext>
            </a:extLst>
          </p:cNvPr>
          <p:cNvSpPr txBox="1">
            <a:spLocks/>
          </p:cNvSpPr>
          <p:nvPr/>
        </p:nvSpPr>
        <p:spPr>
          <a:xfrm>
            <a:off x="134935" y="574406"/>
            <a:ext cx="4437065" cy="49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600" b="1" dirty="0">
                <a:solidFill>
                  <a:srgbClr val="213163"/>
                </a:solidFill>
                <a:latin typeface="+mn-lt"/>
              </a:rPr>
              <a:t>REFERENCS</a:t>
            </a:r>
            <a:endParaRPr lang="en-US" sz="1600" b="1" dirty="0">
              <a:solidFill>
                <a:srgbClr val="213163"/>
              </a:solidFill>
              <a:latin typeface="+mn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BFE75C-352B-B15A-6688-7F0BA8004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0951"/>
            <a:ext cx="7571810" cy="286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951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2;g5fab984687_2_0">
            <a:extLst>
              <a:ext uri="{FF2B5EF4-FFF2-40B4-BE49-F238E27FC236}">
                <a16:creationId xmlns:a16="http://schemas.microsoft.com/office/drawing/2014/main" id="{AE76DA37-EEF4-E854-985B-BBFC06857B90}"/>
              </a:ext>
            </a:extLst>
          </p:cNvPr>
          <p:cNvSpPr txBox="1">
            <a:spLocks/>
          </p:cNvSpPr>
          <p:nvPr/>
        </p:nvSpPr>
        <p:spPr>
          <a:xfrm>
            <a:off x="3161462" y="2041411"/>
            <a:ext cx="2821075" cy="530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sz="3000" b="1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8237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2A1FC1-5CDD-B337-7B55-380938F0D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9750"/>
            <a:ext cx="9144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49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6ACA23-A691-BBFF-54D8-448548EFD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3790" y="1047750"/>
            <a:ext cx="3194940" cy="319494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0BA938-4B28-4043-745B-7EAEC0CD04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58" y="539750"/>
            <a:ext cx="4064099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068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fab984687_2_0"/>
          <p:cNvSpPr txBox="1">
            <a:spLocks noGrp="1"/>
          </p:cNvSpPr>
          <p:nvPr>
            <p:ph type="body" idx="4294967295"/>
          </p:nvPr>
        </p:nvSpPr>
        <p:spPr>
          <a:xfrm>
            <a:off x="185737" y="871539"/>
            <a:ext cx="5168858" cy="2019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E526CE-9EDA-9855-A718-7E9F0DCA759E}"/>
              </a:ext>
            </a:extLst>
          </p:cNvPr>
          <p:cNvGrpSpPr/>
          <p:nvPr/>
        </p:nvGrpSpPr>
        <p:grpSpPr>
          <a:xfrm>
            <a:off x="4879857" y="950917"/>
            <a:ext cx="3986766" cy="3986766"/>
            <a:chOff x="5001834" y="864388"/>
            <a:chExt cx="3986766" cy="3986766"/>
          </a:xfrm>
        </p:grpSpPr>
        <p:pic>
          <p:nvPicPr>
            <p:cNvPr id="8" name="Picture 7" descr="A screenshot of a device&#10;&#10;Description automatically generated">
              <a:extLst>
                <a:ext uri="{FF2B5EF4-FFF2-40B4-BE49-F238E27FC236}">
                  <a16:creationId xmlns:a16="http://schemas.microsoft.com/office/drawing/2014/main" id="{9E5893E1-B894-EA83-246C-0776C3A7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01834" y="864388"/>
              <a:ext cx="3986766" cy="3986766"/>
            </a:xfrm>
            <a:prstGeom prst="rect">
              <a:avLst/>
            </a:prstGeom>
          </p:spPr>
        </p:pic>
        <p:pic>
          <p:nvPicPr>
            <p:cNvPr id="9" name="Picture 8" descr="Businessman fist on chin">
              <a:extLst>
                <a:ext uri="{FF2B5EF4-FFF2-40B4-BE49-F238E27FC236}">
                  <a16:creationId xmlns:a16="http://schemas.microsoft.com/office/drawing/2014/main" id="{EB5C4C72-E6C0-61C6-AA0A-7DCBB4DACB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62888"/>
            <a:stretch/>
          </p:blipFill>
          <p:spPr>
            <a:xfrm flipH="1">
              <a:off x="6478945" y="2680677"/>
              <a:ext cx="1647824" cy="2016369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C176F17-C541-5DBF-BCDE-3F50298485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601210"/>
            <a:ext cx="4951494" cy="318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984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fab984687_2_0"/>
          <p:cNvSpPr txBox="1">
            <a:spLocks noGrp="1"/>
          </p:cNvSpPr>
          <p:nvPr>
            <p:ph type="body" idx="4294967295"/>
          </p:nvPr>
        </p:nvSpPr>
        <p:spPr>
          <a:xfrm>
            <a:off x="185737" y="871539"/>
            <a:ext cx="5168858" cy="2019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4F5ABAD-A8DA-A8DF-F8C4-C14C82B99951}"/>
              </a:ext>
            </a:extLst>
          </p:cNvPr>
          <p:cNvGrpSpPr/>
          <p:nvPr/>
        </p:nvGrpSpPr>
        <p:grpSpPr>
          <a:xfrm>
            <a:off x="4914899" y="1006304"/>
            <a:ext cx="3774125" cy="3130892"/>
            <a:chOff x="4578211" y="760307"/>
            <a:chExt cx="4510006" cy="3741355"/>
          </a:xfrm>
        </p:grpSpPr>
        <p:pic>
          <p:nvPicPr>
            <p:cNvPr id="13" name="Picture 12" descr="A purple question mark with gears&#10;&#10;Description automatically generated">
              <a:extLst>
                <a:ext uri="{FF2B5EF4-FFF2-40B4-BE49-F238E27FC236}">
                  <a16:creationId xmlns:a16="http://schemas.microsoft.com/office/drawing/2014/main" id="{FCD19DDD-24D1-9DFA-7326-7D3292B3EA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111" t="10028" r="10940" b="11567"/>
            <a:stretch/>
          </p:blipFill>
          <p:spPr>
            <a:xfrm>
              <a:off x="5486396" y="760307"/>
              <a:ext cx="3601821" cy="3622886"/>
            </a:xfrm>
            <a:prstGeom prst="rect">
              <a:avLst/>
            </a:prstGeom>
          </p:spPr>
        </p:pic>
        <p:pic>
          <p:nvPicPr>
            <p:cNvPr id="14" name="Picture 13" descr="Businessman with clipboard">
              <a:extLst>
                <a:ext uri="{FF2B5EF4-FFF2-40B4-BE49-F238E27FC236}">
                  <a16:creationId xmlns:a16="http://schemas.microsoft.com/office/drawing/2014/main" id="{CED06BA5-A255-EDB0-B2B5-9929866E31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60168"/>
            <a:stretch/>
          </p:blipFill>
          <p:spPr>
            <a:xfrm>
              <a:off x="4578211" y="2188308"/>
              <a:ext cx="2340981" cy="2313354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4BED0BA-D3F6-A972-225F-A4BDFDC23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46" y="516224"/>
            <a:ext cx="4788853" cy="322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714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fab984687_2_0"/>
          <p:cNvSpPr txBox="1">
            <a:spLocks noGrp="1"/>
          </p:cNvSpPr>
          <p:nvPr>
            <p:ph type="body" idx="4294967295"/>
          </p:nvPr>
        </p:nvSpPr>
        <p:spPr>
          <a:xfrm>
            <a:off x="185737" y="871539"/>
            <a:ext cx="5168858" cy="2019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7" name="Google Shape;61;g5fab984687_2_0">
            <a:extLst>
              <a:ext uri="{FF2B5EF4-FFF2-40B4-BE49-F238E27FC236}">
                <a16:creationId xmlns:a16="http://schemas.microsoft.com/office/drawing/2014/main" id="{A7A03A39-BA45-DE51-2252-69EFA1EBDD4D}"/>
              </a:ext>
            </a:extLst>
          </p:cNvPr>
          <p:cNvSpPr txBox="1">
            <a:spLocks/>
          </p:cNvSpPr>
          <p:nvPr/>
        </p:nvSpPr>
        <p:spPr>
          <a:xfrm>
            <a:off x="134935" y="574406"/>
            <a:ext cx="4437065" cy="49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US" sz="1600" b="1" dirty="0">
                <a:solidFill>
                  <a:srgbClr val="213163"/>
                </a:solidFill>
                <a:latin typeface="+mn-lt"/>
              </a:rPr>
              <a:t>Aim and Objective</a:t>
            </a:r>
          </a:p>
        </p:txBody>
      </p:sp>
      <p:pic>
        <p:nvPicPr>
          <p:cNvPr id="2" name="Graphic 1" descr="Presentation with checklist with solid fill">
            <a:extLst>
              <a:ext uri="{FF2B5EF4-FFF2-40B4-BE49-F238E27FC236}">
                <a16:creationId xmlns:a16="http://schemas.microsoft.com/office/drawing/2014/main" id="{8A7E7372-02E7-C82A-33D7-3493BBA3A6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7515" t="10396" r="9870" b="8883"/>
          <a:stretch/>
        </p:blipFill>
        <p:spPr>
          <a:xfrm>
            <a:off x="6067269" y="1375257"/>
            <a:ext cx="2954867" cy="28871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F485B4-B906-5A36-BC78-5BC9FEF8B9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863" y="574406"/>
            <a:ext cx="5945405" cy="399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733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fab984687_2_0"/>
          <p:cNvSpPr txBox="1">
            <a:spLocks noGrp="1"/>
          </p:cNvSpPr>
          <p:nvPr>
            <p:ph type="body" idx="4294967295"/>
          </p:nvPr>
        </p:nvSpPr>
        <p:spPr>
          <a:xfrm>
            <a:off x="185737" y="871539"/>
            <a:ext cx="5168858" cy="2019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1364C4-4FEA-724F-F185-79536D485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3" y="533835"/>
            <a:ext cx="7285684" cy="373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710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8EAE652-60A9-078A-6215-A5993BC65470}"/>
              </a:ext>
            </a:extLst>
          </p:cNvPr>
          <p:cNvSpPr txBox="1"/>
          <p:nvPr/>
        </p:nvSpPr>
        <p:spPr>
          <a:xfrm>
            <a:off x="122622" y="684189"/>
            <a:ext cx="46307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GITHUB LINK :</a:t>
            </a:r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0C6A1-FD35-2951-1F84-F18595725DB1}"/>
              </a:ext>
            </a:extLst>
          </p:cNvPr>
          <p:cNvSpPr txBox="1"/>
          <p:nvPr/>
        </p:nvSpPr>
        <p:spPr>
          <a:xfrm>
            <a:off x="417143" y="1117785"/>
            <a:ext cx="46310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</a:t>
            </a:r>
            <a:r>
              <a:rPr lang="en-IN" dirty="0"/>
              <a:t>Elumani007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795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1;g5fab984687_2_0">
            <a:extLst>
              <a:ext uri="{FF2B5EF4-FFF2-40B4-BE49-F238E27FC236}">
                <a16:creationId xmlns:a16="http://schemas.microsoft.com/office/drawing/2014/main" id="{8D66D476-62A2-1223-50DE-D356C5F99B3C}"/>
              </a:ext>
            </a:extLst>
          </p:cNvPr>
          <p:cNvSpPr txBox="1">
            <a:spLocks/>
          </p:cNvSpPr>
          <p:nvPr/>
        </p:nvSpPr>
        <p:spPr>
          <a:xfrm>
            <a:off x="123209" y="573002"/>
            <a:ext cx="444879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600" b="1" dirty="0">
                <a:solidFill>
                  <a:srgbClr val="213163"/>
                </a:solidFill>
              </a:rPr>
              <a:t>PROJECT DEMO</a:t>
            </a:r>
            <a:endParaRPr lang="en-US" sz="1600" b="1" dirty="0">
              <a:solidFill>
                <a:srgbClr val="2131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2B2AE8-4F7A-B257-7E8C-E89778D6BF6B}"/>
              </a:ext>
            </a:extLst>
          </p:cNvPr>
          <p:cNvSpPr txBox="1"/>
          <p:nvPr/>
        </p:nvSpPr>
        <p:spPr>
          <a:xfrm>
            <a:off x="539876" y="1152882"/>
            <a:ext cx="588441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https://github.</a:t>
            </a:r>
            <a:r>
              <a:rPr lang="en-IN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com//Elumani007/Elumalai__</a:t>
            </a:r>
            <a:r>
              <a:rPr lang="en-IN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E-commerce</a:t>
            </a:r>
            <a:endParaRPr lang="en-IN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9053464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559A34-456E-49A1-8157-9E3D18BFAD36}">
  <ds:schemaRefs>
    <ds:schemaRef ds:uri="http://schemas.microsoft.com/office/2006/metadata/properties"/>
    <ds:schemaRef ds:uri="http://www.w3.org/2000/xmlns/"/>
    <ds:schemaRef ds:uri="9162bd5b-4ed9-4da3-b376-05204580ba3f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7D9E5D5E-A365-4A49-8140-C8CC82A61608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9162bd5b-4ed9-4da3-b376-05204580ba3f"/>
    <ds:schemaRef ds:uri="c0fa2617-96bd-425d-8578-e93563fe37c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519</TotalTime>
  <Words>765</Words>
  <Application>Microsoft Office PowerPoint</Application>
  <PresentationFormat>On-screen Show (16:9)</PresentationFormat>
  <Paragraphs>91</Paragraphs>
  <Slides>13</Slides>
  <Notes>13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916382741477</cp:lastModifiedBy>
  <cp:revision>172</cp:revision>
  <dcterms:modified xsi:type="dcterms:W3CDTF">2024-04-16T12:54:01Z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